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3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nklpis.ru/student/vospitanie/konkurs/2019-2020/vserossiyskaya-olimpiada-professionalnogo-masterstv/43-00-00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i="1" u="sng" dirty="0" smtClean="0">
                <a:hlinkClick r:id="rId2"/>
              </a:rPr>
              <a:t>Региональный этап Всероссийской олимпиады профессионального мастерства по профильному направлению укрупненной группы специальностей 43.00.00. Сервис и туризм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725144"/>
            <a:ext cx="6400800" cy="1032520"/>
          </a:xfrm>
        </p:spPr>
        <p:txBody>
          <a:bodyPr/>
          <a:lstStyle/>
          <a:p>
            <a:r>
              <a:rPr lang="ru-RU" dirty="0" smtClean="0"/>
              <a:t>18-19 марта 2020г.</a:t>
            </a:r>
            <a:endParaRPr lang="ru-RU" dirty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-20200319-WA0058.jpg"/>
          <p:cNvPicPr>
            <a:picLocks noChangeAspect="1"/>
          </p:cNvPicPr>
          <p:nvPr/>
        </p:nvPicPr>
        <p:blipFill>
          <a:blip r:embed="rId2" cstate="print"/>
          <a:srcRect l="11200" t="13251" r="10401" b="15350"/>
          <a:stretch>
            <a:fillRect/>
          </a:stretch>
        </p:blipFill>
        <p:spPr>
          <a:xfrm>
            <a:off x="2699792" y="332656"/>
            <a:ext cx="4032448" cy="4896544"/>
          </a:xfrm>
          <a:prstGeom prst="rect">
            <a:avLst/>
          </a:prstGeom>
        </p:spPr>
      </p:pic>
      <p:pic>
        <p:nvPicPr>
          <p:cNvPr id="5" name="Содержимое 4" descr="IMG-20200319-WA006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7043" t="27679" r="8236" b="35728"/>
          <a:stretch>
            <a:fillRect/>
          </a:stretch>
        </p:blipFill>
        <p:spPr>
          <a:xfrm>
            <a:off x="539552" y="3717032"/>
            <a:ext cx="8224566" cy="2664296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-20200318-WA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56659"/>
            <a:ext cx="4680520" cy="6240693"/>
          </a:xfrm>
        </p:spPr>
      </p:pic>
      <p:pic>
        <p:nvPicPr>
          <p:cNvPr id="5" name="Рисунок 4" descr="IMG-20200318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692696"/>
            <a:ext cx="4032448" cy="5376598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IMG-20200318-WA0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764704"/>
            <a:ext cx="4299942" cy="57332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318-WA002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476672"/>
            <a:ext cx="4176464" cy="5568619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319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2808312" cy="5616623"/>
          </a:xfrm>
        </p:spPr>
      </p:pic>
      <p:pic>
        <p:nvPicPr>
          <p:cNvPr id="6" name="Рисунок 5" descr="IMG-20200319-WA0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548680"/>
            <a:ext cx="4263938" cy="5685251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IMG-20200319-WA0044.jpg"/>
          <p:cNvPicPr>
            <a:picLocks noChangeAspect="1"/>
          </p:cNvPicPr>
          <p:nvPr/>
        </p:nvPicPr>
        <p:blipFill>
          <a:blip r:embed="rId2" cstate="print"/>
          <a:srcRect b="9077"/>
          <a:stretch>
            <a:fillRect/>
          </a:stretch>
        </p:blipFill>
        <p:spPr>
          <a:xfrm>
            <a:off x="3203848" y="2924944"/>
            <a:ext cx="5508104" cy="3756088"/>
          </a:xfrm>
          <a:prstGeom prst="rect">
            <a:avLst/>
          </a:prstGeom>
        </p:spPr>
      </p:pic>
      <p:pic>
        <p:nvPicPr>
          <p:cNvPr id="5" name="Содержимое 4" descr="IMG-20200319-WA00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3947"/>
          <a:stretch>
            <a:fillRect/>
          </a:stretch>
        </p:blipFill>
        <p:spPr>
          <a:xfrm>
            <a:off x="395536" y="404664"/>
            <a:ext cx="5331431" cy="3484984"/>
          </a:xfr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319-WA00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5456" b="10904"/>
          <a:stretch>
            <a:fillRect/>
          </a:stretch>
        </p:blipFill>
        <p:spPr>
          <a:xfrm>
            <a:off x="683568" y="404664"/>
            <a:ext cx="2530376" cy="4032448"/>
          </a:xfrm>
        </p:spPr>
      </p:pic>
      <p:pic>
        <p:nvPicPr>
          <p:cNvPr id="6" name="Рисунок 5" descr="IMG-20200319-WA0046.jpg"/>
          <p:cNvPicPr>
            <a:picLocks noChangeAspect="1"/>
          </p:cNvPicPr>
          <p:nvPr/>
        </p:nvPicPr>
        <p:blipFill>
          <a:blip r:embed="rId3" cstate="print"/>
          <a:srcRect l="7476" b="7601"/>
          <a:stretch>
            <a:fillRect/>
          </a:stretch>
        </p:blipFill>
        <p:spPr>
          <a:xfrm>
            <a:off x="2987824" y="2169007"/>
            <a:ext cx="5688632" cy="4260677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IMG-20200319-WA00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849" b="6131"/>
          <a:stretch>
            <a:fillRect/>
          </a:stretch>
        </p:blipFill>
        <p:spPr>
          <a:xfrm>
            <a:off x="755576" y="620687"/>
            <a:ext cx="3096344" cy="4551155"/>
          </a:xfrm>
        </p:spPr>
      </p:pic>
      <p:pic>
        <p:nvPicPr>
          <p:cNvPr id="7" name="Рисунок 6" descr="IMG-20200319-WA0051.jpg"/>
          <p:cNvPicPr>
            <a:picLocks noChangeAspect="1"/>
          </p:cNvPicPr>
          <p:nvPr/>
        </p:nvPicPr>
        <p:blipFill>
          <a:blip r:embed="rId3" cstate="print"/>
          <a:srcRect l="26448" t="2645" r="-2266" b="12721"/>
          <a:stretch>
            <a:fillRect/>
          </a:stretch>
        </p:blipFill>
        <p:spPr>
          <a:xfrm>
            <a:off x="5580112" y="620688"/>
            <a:ext cx="3096344" cy="4608512"/>
          </a:xfrm>
          <a:prstGeom prst="rect">
            <a:avLst/>
          </a:prstGeom>
        </p:spPr>
      </p:pic>
      <p:pic>
        <p:nvPicPr>
          <p:cNvPr id="8" name="Рисунок 7" descr="IMG-20200319-WA0052.jpg"/>
          <p:cNvPicPr>
            <a:picLocks noChangeAspect="1"/>
          </p:cNvPicPr>
          <p:nvPr/>
        </p:nvPicPr>
        <p:blipFill>
          <a:blip r:embed="rId4" cstate="print"/>
          <a:srcRect l="30400" t="17450" r="10801" b="20601"/>
          <a:stretch>
            <a:fillRect/>
          </a:stretch>
        </p:blipFill>
        <p:spPr>
          <a:xfrm>
            <a:off x="2987824" y="2276872"/>
            <a:ext cx="3024336" cy="4248472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319-WA00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698" t="11137" b="6131"/>
          <a:stretch>
            <a:fillRect/>
          </a:stretch>
        </p:blipFill>
        <p:spPr>
          <a:xfrm>
            <a:off x="683568" y="476672"/>
            <a:ext cx="2736304" cy="4293510"/>
          </a:xfrm>
        </p:spPr>
      </p:pic>
      <p:pic>
        <p:nvPicPr>
          <p:cNvPr id="6" name="Рисунок 5" descr="IMG-20200319-WA0056.jpg"/>
          <p:cNvPicPr>
            <a:picLocks noChangeAspect="1"/>
          </p:cNvPicPr>
          <p:nvPr/>
        </p:nvPicPr>
        <p:blipFill>
          <a:blip r:embed="rId3" cstate="print"/>
          <a:srcRect l="34600" t="13251" b="12200"/>
          <a:stretch>
            <a:fillRect/>
          </a:stretch>
        </p:blipFill>
        <p:spPr>
          <a:xfrm>
            <a:off x="5076056" y="908720"/>
            <a:ext cx="3363838" cy="5112568"/>
          </a:xfrm>
          <a:prstGeom prst="rect">
            <a:avLst/>
          </a:prstGeom>
        </p:spPr>
      </p:pic>
      <p:pic>
        <p:nvPicPr>
          <p:cNvPr id="7" name="Рисунок 6" descr="IMG-20200319-WA0057.jpg"/>
          <p:cNvPicPr>
            <a:picLocks noChangeAspect="1"/>
          </p:cNvPicPr>
          <p:nvPr/>
        </p:nvPicPr>
        <p:blipFill>
          <a:blip r:embed="rId4" cstate="print"/>
          <a:srcRect l="17803" t="11750" r="10248" b="12412"/>
          <a:stretch>
            <a:fillRect/>
          </a:stretch>
        </p:blipFill>
        <p:spPr>
          <a:xfrm>
            <a:off x="2555776" y="1196752"/>
            <a:ext cx="2869242" cy="4032448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0200319-WA00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0301" t="8587" r="22423" b="19818"/>
          <a:stretch>
            <a:fillRect/>
          </a:stretch>
        </p:blipFill>
        <p:spPr>
          <a:xfrm>
            <a:off x="5580112" y="2060848"/>
            <a:ext cx="2520280" cy="4200467"/>
          </a:xfrm>
        </p:spPr>
      </p:pic>
      <p:pic>
        <p:nvPicPr>
          <p:cNvPr id="6" name="Рисунок 5" descr="IMG-20200319-WA0063.jpg"/>
          <p:cNvPicPr>
            <a:picLocks noChangeAspect="1"/>
          </p:cNvPicPr>
          <p:nvPr/>
        </p:nvPicPr>
        <p:blipFill>
          <a:blip r:embed="rId3" cstate="print"/>
          <a:srcRect l="23400" t="11151" r="24800" b="23750"/>
          <a:stretch>
            <a:fillRect/>
          </a:stretch>
        </p:blipFill>
        <p:spPr>
          <a:xfrm>
            <a:off x="3275856" y="1124744"/>
            <a:ext cx="2664296" cy="4464496"/>
          </a:xfrm>
          <a:prstGeom prst="rect">
            <a:avLst/>
          </a:prstGeom>
        </p:spPr>
      </p:pic>
      <p:pic>
        <p:nvPicPr>
          <p:cNvPr id="8" name="Рисунок 7" descr="IMG-20200319-WA0059.jpg"/>
          <p:cNvPicPr>
            <a:picLocks noChangeAspect="1"/>
          </p:cNvPicPr>
          <p:nvPr/>
        </p:nvPicPr>
        <p:blipFill>
          <a:blip r:embed="rId4" cstate="print"/>
          <a:srcRect r="5421" b="4322"/>
          <a:stretch>
            <a:fillRect/>
          </a:stretch>
        </p:blipFill>
        <p:spPr>
          <a:xfrm>
            <a:off x="395536" y="260648"/>
            <a:ext cx="3096344" cy="4176464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Региональный этап Всероссийской олимпиады профессионального мастерства по профильному направлению укрупненной группы специальностей 43.00.00. Сервис и туризм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Региональный этап Всероссийской олимпиады профессионального мастерства по профильному направлению укрупненной группы специальностей 43.00.00. Сервис и туризм</dc:title>
  <dc:creator>lve</dc:creator>
  <cp:lastModifiedBy>Пользователь Windows</cp:lastModifiedBy>
  <cp:revision>5</cp:revision>
  <dcterms:created xsi:type="dcterms:W3CDTF">2020-03-23T03:25:58Z</dcterms:created>
  <dcterms:modified xsi:type="dcterms:W3CDTF">2020-03-23T04:06:52Z</dcterms:modified>
</cp:coreProperties>
</file>